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8.xml" ContentType="application/vnd.openxmlformats-officedocument.presentationml.notesSlide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lasio" panose="020B0604020202020204" charset="0"/>
      <p:regular r:id="rId11"/>
    </p:embeddedFont>
    <p:embeddedFont>
      <p:font typeface="Lato" panose="020F0502020204030203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3T15:44:38.408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1 207,'125'-22,"-77"16,122-20,755-91,25 82,-597 38,65 1,0 27,-73 28,-289-45,1-3,0-2,106 3,-150-12,-4 0,1 0,-1 0,1 1,-1 0,11 3,-20-4,0 0,1 0,-1 0,0 0,1 0,-1 0,0 0,1 0,-1 0,0 0,0 0,1 1,-1-1,0 0,0 0,1 0,-1 0,0 1,0-1,0 0,1 0,-1 1,0-1,0 0,0 0,0 1,1-1,-1 0,0 0,0 1,0-1,0 0,0 1,0-1,0 0,0 0,0 1,0-1,0 0,0 1,0-1,0 0,0 1,0-1,0 0,0 0,0 1,-1-1,1 0,0 0,0 1,0-1,0 0,-1 0,1 1,0-1,0 0,-1 0,1 0,0 0,0 1,-1-1,-5 4,0 0,-1 0,0 0,1-1,-1 0,0-1,-8 3,-64 13,67-15,-335 51,84-15,191-26,-58 11,-215 11,328-35,0 1,0 0,0 1,-20 6,30-4,13-1,24 1,470 5,-344-10,380-1,-532 1,-8-2,-17-4,-74-17,-121-13,30 6,27 4,0 7,-315 1,378 21,55-2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6:31.3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1761 272 24575,'-123'1'0,"-314"-14"0,437 13 0,-425-40 0,-1 23 0,352 18 0,-61-1 0,111-1 0,0-1 0,1-2 0,-34-8 0,57 12 0,-1 0 0,1 0 0,-1 0 0,1 0 0,-1 0 0,1 0 0,-1 0 0,1 0 0,-1 0 0,1 0 0,-1-1 0,1 1 0,-1 0 0,1 0 0,0 0 0,-1-1 0,1 1 0,-1 0 0,1-1 0,0 1 0,-1 0 0,1-1 0,0 1 0,-1 0 0,1-1 0,0 1 0,0-1 0,-1 1 0,1-1 0,0 1 0,0-1 0,12-8 0,-5 6 0,22-13 0,1 2 0,1 1 0,0 2 0,0 1 0,1 1 0,0 2 0,1 1 0,0 2 0,42-1 0,263 6 0,-131 1 0,963-2 0,-980-15 0,-73 4 0,340 2 0,-414 10 0,-8-3 0,-1-1 0,37-8 0,34-4 0,-73 13 0,67-4 0,-84 6 0,0 1 0,0 0 0,0 1 0,17 4 0,-31-6 0,-1 0 0,1 0 0,0 0 0,0 0 0,0 1 0,0-1 0,-1 0 0,1 1 0,0-1 0,0 1 0,-1-1 0,1 0 0,0 1 0,-1 0 0,1-1 0,0 1 0,-1-1 0,1 1 0,-1 0 0,1-1 0,-1 1 0,1 0 0,-1 0 0,0-1 0,1 1 0,-1 0 0,0 0 0,0 0 0,1-1 0,-1 1 0,0 0 0,0 0 0,0 0 0,0 1 0,-1 0 0,1 0 0,-1-1 0,0 1 0,1 0 0,-1 0 0,0-1 0,0 1 0,0 0 0,-1-1 0,1 1 0,0-1 0,-1 1 0,1-1 0,-3 2 0,-9 6 0,0-1 0,0-1 0,0 0 0,-18 7 0,-62 18 0,71-25 0,-77 17 0,65-18 0,-52 19 0,80-22 0,0 0 0,0 1 0,1 0 0,-1 0 0,1 0 0,0 1 0,0-1 0,0 1 0,1 1 0,0-1 0,-5 8 0,-21 22 0,6-14 0,-2-2 0,0-1 0,-1-1 0,-1-1 0,-46 19 0,59-29 0,0-1 0,0 0 0,0-1 0,-1-1 0,0-1 0,-18 1 0,-99-4 0,69-1 0,-229 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6:54.4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5506 320 24566,'-2'13'0,"-4"-1"0,-5 1 0,-4-1 0,-4 0 0,-4 1 0,-4-1 0,-4 0 0,-5 0 0,-3-1 0,-5 1 0,-3-1 0,-4 0 0,-3 0 0,-5 0 0,-2-1 0,-5 0 0,-2 0 0,-4-1 0,-3 0 0,-3 0 0,-3-1 0,-2 0 0,-3 0 0,-3-1 0,-2 0 0,-2-1 0,-3 0 0,-1-1 0,-2 0 0,-2 0 0,-1-1 0,-1 0 0,-2-1 0,-1 0 0,0-1 0,-1-1 0,-1 1 0,0-2 0,0 1 0,0-2 0,0 1 0,1-2 0,0 1 0,0-1 0,2-1 0,0 0 0,2-1 0,0 0 0,3-1 0,1 0 0,2 0 0,1-1 0,3 0 0,2-1 0,2 0 0,3-1 0,2 0 0,4 0 0,2-1 0,3 0 0,3 0 0,3-1 0,4 0 0,3 0 0,4-1 0,3 0 0,4 0 0,4 0 0,4-1 0,3 1 0,5-1 0,4 0 0,3 0 0,5-1 0,4 1 0,4 0 0,5-1 0,3 1 0,5-1 0,4 0 0,5 1 0,3-1 0,5 1 0,4 0 0,4-1 0,5 1 0,3 0 0,4 0 0,5 1 0,3-1 0,4 1 0,4 0 0,4 0 0,3 0 0,4 1 0,3 0 0,4 0 0,3 1 0,3 0 0,3 0 0,2 1 0,4 0 0,2 0 0,3 1 0,2 0 0,2 1 0,3 0 0,1 1 0,2 0 0,1 0 0,3 1 0,0 0 0,2 1 0,0 0 0,2 1 0,0 1 0,0-1 0,1 2 0,0-1 0,0 2 0,0-1 0,0 2 0,-1-1 0,-1 1 0,0 1 0,-1 0 0,-2 1 0,-1 0 0,-1 1 0,-2 0 0,-2 0 0,-1 1 0,-3 0 0,-2 1 0,-2 0 0,-3 1 0,-3 0 0,-2 0 0,-3 1 0,-3 0 0,-3 0 0,-4 1 0,-2 0 0,-5 0 0,-2 1 0,-5 0 0,-3 0 0,-4 0 0,-3 1 0,-5-1 0,-3 1 0,-5 0 0,-4 0 0,-4 1 0,-4-1 0,-4 0 0,-4 1 0,-5-1 0,-4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6:55.7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6:58.6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2975 434 24523,'-2974'-434'0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7:05.4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964 570 24575,'-3'6'0,"0"-1"0,-1 0 0,0 0 0,0-1 0,0 1 0,-1-1 0,1 0 0,-1 0 0,0 0 0,0-1 0,-7 4 0,-9 4 0,-35 12 0,36-15 0,-6 1 0,0-1 0,0-2 0,0 0 0,-1-2 0,-33 2 0,-138-7 0,97-2 0,48 2 0,1 2 0,-1 3 0,-99 18 0,144-17 0,18-3 0,21 0 0,614-1 0,-303-3 0,1748 2 0,-2063 2 0,0 0 0,39 10 0,-7-1 0,-34-7 0,-2 2 0,33 13 0,6 1 0,-32-13 0,79 26 0,-95-28 0,0 1 0,-1 1 0,0 0 0,-1 0 0,21 17 0,-9-5 0,0 0 0,1-2 0,1 0 0,31 13 0,-57-29 0,29 12 0,54 33 0,-74-39 0,0-1 0,0 1 0,-1 1 0,0 0 0,-1 0 0,0 0 0,0 1 0,-1 0 0,8 15 0,-6-8 0,-1 1 0,0 0 0,-1 0 0,5 32 0,4 71 0,-13-96 0,-2-15 0,1-1 0,1 1 0,-1-1 0,1 0 0,1 1 0,3 7 0,-5-13 0,1 0 0,0 0 0,0 0 0,0 0 0,0 0 0,0 0 0,1 0 0,-1-1 0,1 1 0,0-1 0,0 0 0,0 0 0,0 0 0,0 0 0,0 0 0,0-1 0,4 2 0,-2-1 0,0 0 0,0-1 0,0 1 0,0-1 0,1 0 0,-1-1 0,0 1 0,0-1 0,1 0 0,-1 0 0,0-1 0,1 1 0,-1-1 0,0-1 0,0 1 0,0-1 0,0 1 0,0-1 0,0-1 0,-1 1 0,1-1 0,0 0 0,-1 0 0,0 0 0,0 0 0,0-1 0,0 0 0,-1 0 0,1 0 0,-1 0 0,0 0 0,5-10 0,13-24 0,-2-1 0,-2-1 0,-1 0 0,13-54 0,-15 38 0,-3-1 0,7-102 0,-18-171 0,-4 132 0,4 179 0,1 8 0,-1 0 0,0 0 0,-1 0 0,0 0 0,-5-17 0,5 25 0,0 0 0,0 0 0,-1 0 0,0 0 0,1 1 0,-1-1 0,0 0 0,0 1 0,0-1 0,-1 1 0,1-1 0,-1 1 0,1 0 0,-1 0 0,0 0 0,0 1 0,0-1 0,0 1 0,0-1 0,0 1 0,0 0 0,-6-1 0,3 1 0,0 0 0,0 1 0,0 0 0,0 0 0,0 0 0,0 1 0,0 0 0,0 0 0,0 0 0,0 1 0,1 0 0,-1 0 0,0 1 0,1-1 0,0 1 0,0 0 0,-1 1 0,2-1 0,-1 1 0,0 0 0,1 0 0,0 0 0,0 1 0,0 0 0,0-1 0,1 2 0,0-1 0,0 0 0,0 0 0,0 1 0,-1 6 0,3-10 0,1-1 0,-1 1 0,1 0 0,0 0 0,-1 0 0,1-1 0,0 1 0,0 0 0,0 0 0,0 0 0,0 0 0,1 0 0,-1-1 0,0 1 0,1 0 0,0 0 0,-1 0 0,1-1 0,0 1 0,0 0 0,0-1 0,0 1 0,0-1 0,0 1 0,0-1 0,1 0 0,-1 1 0,0-1 0,1 0 0,-1 0 0,1 0 0,0 0 0,-1 0 0,1 0 0,0-1 0,-1 1 0,1 0 0,3 0 0,7 2 0,1 0 0,-1-1 0,1 0 0,18 0 0,-22-2 0,10 1 0,0-1 0,1 0 0,33-6 0,-43 4 0,1-1 0,-1-1 0,0 1 0,1-2 0,-2 1 0,1-1 0,0-1 0,9-7 0,30-30 0,-39 32 0,1 1 0,0 1 0,1 0 0,15-10 0,-4 8 0,49-17 0,-27 12 0,-21 6 0,-1-2 0,36-23 0,-40 22 0,0 1 0,1 1 0,0 1 0,36-12 0,-2 6 0,32-10 0,165-26 0,-85 40 0,168 9 0,-298 4 0,-27-1 0,-1 0 0,1 0 0,0 1 0,0 0 0,-1 1 0,1 0 0,11 5 0,-19-7 0,0 0 0,0 1 0,0-1 0,0 1 0,0-1 0,-1 1 0,1-1 0,0 1 0,0-1 0,-1 1 0,1 0 0,0 0 0,-1-1 0,1 1 0,-1 0 0,1 0 0,-1 0 0,1-1 0,0 3 0,-1-3 0,-1 1 0,1 0 0,0 0 0,0-1 0,-1 1 0,1 0 0,0 0 0,-1-1 0,1 1 0,-1-1 0,1 1 0,-1 0 0,1-1 0,-1 1 0,1-1 0,-1 1 0,1-1 0,-1 1 0,0-1 0,1 0 0,-1 1 0,0-1 0,0 0 0,1 1 0,-3-1 0,-13 6 0,-1-1 0,-1-1 0,1-1 0,0-1 0,-1 0 0,-21-1 0,-5 2 0,-56 5 0,-464 20 0,199-30-1365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7:18.6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2368 649 24575,'-154'-33'0,"-225"-19"0,-158 37 0,140 17 0,368-4 0,0-1 0,-38-8 0,-31-4 0,43 14 0,32 1 0,-42-4 0,58 3 0,1 0 0,0-1 0,0 1 0,0-1 0,0 0 0,1-1 0,-1 0 0,1 0 0,-1 0 0,1 0 0,-7-7 0,8 7 0,1-1 0,0 0 0,0-1 0,0 1 0,1 0 0,-1-1 0,1 1 0,0-1 0,1 0 0,-1 0 0,1 0 0,0 0 0,-1-7 0,0-10 0,1-39 0,2 39 0,-1 20 0,-1-12 0,2 0 0,-1 0 0,2 0 0,5-25 0,-6 35 0,1 1 0,-1-1 0,0 1 0,1-1 0,0 1 0,0 0 0,0 0 0,0-1 0,0 2 0,1-1 0,0 0 0,-1 0 0,1 1 0,0-1 0,0 1 0,0 0 0,0 0 0,1 0 0,-1 1 0,1-1 0,-1 1 0,1-1 0,6 0 0,23-3 0,1 2 0,0 1 0,-1 2 0,49 6 0,-11-2 0,581 1 0,-368-7 0,2011 2 0,-2289 0 0,1 0 0,-1 0 0,1 1 0,-1 0 0,0 0 0,1 0 0,-1 1 0,0 0 0,9 4 0,-11-3 0,-1-1 0,0 0 0,1 1 0,-1 0 0,0-1 0,-1 1 0,1 0 0,-1 1 0,1-1 0,-1 0 0,0 1 0,0-1 0,0 1 0,-1 0 0,1-1 0,1 8 0,1 8 0,0 0 0,-1 1 0,-1-1 0,-1 1 0,-1-1 0,0 1 0,-1-1 0,-2 1 0,-5 22 0,7-38 0,0 0 0,0 0 0,-1-1 0,1 1 0,-1 0 0,0-1 0,0 1 0,-1-1 0,1 0 0,-1 1 0,0-1 0,0 0 0,0-1 0,0 1 0,0 0 0,0-1 0,-1 0 0,-4 3 0,-4 0 0,0-1 0,0 0 0,-1 0 0,-17 2 0,-14 3 0,-8 5 0,-2-2 0,0-2 0,0-3 0,-57 1 0,-618-9 0,244-1 0,-465 2 0,901-2 0,-66-12 0,-27-2 0,-316 14 0,234 4 0,179-5 0,-68-11 0,0 0 0,20 3 0,80 9 0,0 0 0,1-2 0,-1 1 0,1-2 0,-14-6 0,23 10 0,1 0 0,0-1 0,0 1 0,0-1 0,0 1 0,0-1 0,0 0 0,0 0 0,0 0 0,0 0 0,1 0 0,-1 0 0,1-1 0,0 1 0,0 0 0,0-1 0,0 1 0,-1-4 0,1 3 0,1-1 0,0 0 0,0 0 0,0 1 0,0-1 0,0 0 0,1 0 0,0 0 0,0 1 0,0-1 0,2-4 0,3-6 0,1 1 0,0 1 0,1-1 0,0 1 0,15-16 0,3 1 0,50-41 0,-56 52 0,-1 0 0,0-2 0,-2 0 0,0-1 0,-1 0 0,16-26 0,-29 39 0,1 1 0,-1 0 0,1 0 0,0 0 0,0 1 0,1-1 0,7-6 0,-11 10 0,1 0 0,-1 0 0,0 1 0,1-1 0,-1 0 0,1 0 0,0 1 0,-1-1 0,1 1 0,-1 0 0,1-1 0,0 1 0,-1 0 0,1 0 0,0 0 0,-1 0 0,1 0 0,0 0 0,-1 1 0,1-1 0,-1 1 0,1-1 0,0 1 0,-1-1 0,1 1 0,-1 0 0,0 0 0,1 0 0,-1 0 0,0 0 0,1 0 0,-1 0 0,0 0 0,1 2 0,1 0 0,0 0 0,0 1 0,-1 0 0,1 0 0,-1 0 0,0 0 0,0 0 0,-1 0 0,2 7 0,7 44 0,-5-23 0,-3-19 0,1 1 0,1-1 0,0 1 0,0-1 0,8 13 0,-10-21 0,1-1 0,0 1 0,1-1 0,-1 1 0,1-1 0,-1 0 0,1 0 0,1-1 0,-1 1 0,0-1 0,1 0 0,-1 0 0,1 0 0,0-1 0,9 4 0,6-1 0,0-1 0,0 0 0,1-1 0,-1-2 0,34-1 0,30 3 0,-72-1-99,0 1 0,0 0 0,0 1 0,-1 0 0,19 9 0,-20-8-672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7:23.3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3491 0 24539,'452'158'0,"-850"109"0,796-534 0,-4341 770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7:25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1 401 24423,'3843'-401'0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7:27.2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7:42.3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381 606 24575,'744'0'0,"-700"3"0,0 1 0,0 2 0,77 22 0,-79-17 0,-10-4 0,0-2 0,56 2 0,67-8 0,-70-2 0,1367 1 0,-758 4 0,-682-2 0,0 0 0,0 1 0,0 0 0,20 6 0,-30-7 0,1 1 0,-1-1 0,0 1 0,0 0 0,1 0 0,-1 0 0,0 0 0,0 0 0,0 1 0,0-1 0,0 0 0,-1 1 0,1 0 0,0-1 0,-1 1 0,1 0 0,-1 0 0,1 0 0,-1 0 0,0 0 0,0 0 0,0 0 0,0 0 0,0 1 0,-1-1 0,1 0 0,-1 0 0,1 1 0,-1-1 0,0 1 0,0 2 0,-1-1 0,1 0 0,-1 0 0,-1-1 0,1 1 0,-1-1 0,1 1 0,-1-1 0,0 1 0,0-1 0,-1 0 0,1 0 0,-1 0 0,1 0 0,-6 3 0,-1 3 0,-2-1 0,1 0 0,-13 6 0,9-6 0,-1-1 0,0-1 0,-1 0 0,1-1 0,-25 4 0,-84 8 0,97-14 0,-71 6 0,-68 9 0,-18 9 0,-296 4 0,-1467-35 0,1253 5 0,680-1 0,0 0 0,1-1 0,-1 0 0,-19-6 0,29 7 0,1-2 0,-1 1 0,1 0 0,-1-1 0,1 0 0,0 1 0,-1-1 0,1-1 0,0 1 0,0 0 0,1-1 0,-1 1 0,0-1 0,1 0 0,0 0 0,-1 0 0,1 0 0,1-1 0,-1 1 0,0 0 0,-1-7 0,-1-9 0,0-1 0,2 0 0,0 0 0,2 0 0,0 0 0,5-34 0,-1-5 0,-4 30 0,0 15 0,0 0 0,1 0 0,4-21 0,-4 32 0,0-1 0,0 1 0,0 0 0,0 0 0,0 0 0,1 0 0,-1 0 0,1 0 0,0 0 0,0 1 0,0-1 0,0 0 0,0 1 0,1 0 0,-1-1 0,1 1 0,0 0 0,0 1 0,5-4 0,2 1 0,-1 1 0,1 0 0,-1 1 0,1 0 0,0 0 0,13 1 0,64 3 0,-61-1 0,-1 0 0,32-3 0,146-24 0,-92 5 0,-22 2 0,154-2 0,-91 11 0,-115 5 0,69-19 0,-71 14 0,1 2 0,51-6 0,-47 11 0,1 2 0,1-3 0,-1-1 0,-1-3 0,52-15 0,13-16 0,98-31 0,-112 45 0,1 5 0,1 3 0,0 5 0,102-1 0,103-2 0,-27 1 0,-101-2 0,-21 0 0,9 15 0,-84 2 0,142-15 0,-126 2 0,100-1 0,90 15 0,-100 0 0,792-2 0,-966 0 0,2-1 0,0 1 0,1 1 0,-1-1 0,0 2 0,0-1 0,8 3 0,-15-4 0,0 0 0,0 1 0,-1-1 0,1 0 0,0 1 0,0-1 0,-1 0 0,1 1 0,0-1 0,-1 1 0,1-1 0,0 1 0,-1 0 0,1-1 0,-1 1 0,1 0 0,-1-1 0,1 1 0,-1 0 0,0-1 0,1 1 0,-1 0 0,0 0 0,1 0 0,-1-1 0,0 3 0,0-2 0,0 1 0,-1-1 0,1 1 0,-1-1 0,1 1 0,-1-1 0,1 1 0,-1-1 0,0 0 0,0 1 0,0-1 0,0 0 0,0 1 0,-2 1 0,-12 10 0,-1 0 0,0 0 0,-24 13 0,12-8 0,-48 31 0,-2-4 0,-1-3 0,-2-3 0,-2-4 0,-2-4 0,0-3 0,-2-5 0,-99 15 0,40-18 0,-226 3 0,-1016-25 0,784 3 0,596-2 0,0 1 0,0 0 0,0 1 0,0-1 0,1 2 0,-1-1 0,0 1 0,1 0 0,-1 0 0,1 1 0,0 0 0,-1 1 0,2-1 0,-10 7 0,-3 4 0,14-12 0,1 0 0,0 1 0,0 0 0,0 0 0,0 0 0,0 1 0,1-1 0,-1 1 0,1 0 0,0 0 0,0 0 0,-4 9 0,6-12 0,1 0 0,0 0 0,0 0 0,0 0 0,0 0 0,0 0 0,0 0 0,0 1 0,1-1 0,-1 0 0,0 0 0,1 0 0,-1 0 0,0 0 0,1 0 0,-1 0 0,1 0 0,0 0 0,-1 0 0,1 0 0,0-1 0,0 1 0,-1 0 0,1 0 0,0-1 0,0 1 0,0 0 0,0-1 0,0 1 0,0-1 0,0 1 0,0-1 0,0 1 0,0-1 0,0 0 0,0 0 0,3 1 0,5 1 0,0 0 0,0-1 0,12 1 0,-19-2 0,97 2 0,-56-3 0,1 3 0,44 7 0,-2 8 0,76 10 0,-62-12 0,119 34 0,-169-37 0,179 28 0,-71-16 0,-131-18 0,47 19 0,-50-16 0,0-1 0,44 9 0,-61-16 0,108 16 0,162 3 0,-205-20 0,-17-2 0,0 3 0,88 12 0,-18 3 0,-75-11 0,-46-4 0,1 0 0,-1 0 0,1 0 0,-1 1 0,0-1 0,1 1 0,-1 0 0,0 0 0,0 1 0,0-1 0,-1 1 0,1 0 0,-1 0 0,1 0 0,-1 0 0,0 1 0,4 6 0,-5-8 0,-1 1 0,1-1 0,-1 0 0,0 1 0,0-1 0,0 1 0,-1 0 0,1-1 0,-1 1 0,1 0 0,-1-1 0,0 1 0,0 0 0,0-1 0,0 1 0,0 0 0,-1-1 0,1 1 0,-1 0 0,0-1 0,0 1 0,0-1 0,0 1 0,0-1 0,0 1 0,-1-1 0,1 0 0,-1 0 0,1 0 0,-1 0 0,-3 3 0,-5 3 0,-2 0 0,1-1 0,-1 0 0,0-1 0,-1 0 0,1-1 0,-1 0 0,-18 3 0,0 2 0,0 0 0,0-2 0,-1-1 0,1-2 0,-42 2 0,-131-7 0,100-3 0,-1048 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5:06.4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2713 514 24575,'-129'1'0,"-117"-2"0,182-2 0,-114-21 0,31-9 0,-91-17 0,166 39 0,-98-4 0,77 17 0,53-1 0,-65-4 0,90 0 0,1-1 0,-1 0 0,1-1 0,-17-8 0,17 7 0,-1 0 0,0 1 0,-26-6 0,-25 5 0,-123 4 0,138 2 0,26 1 0,0 1 0,1 0 0,-1 2 0,1 1 0,0 1 0,0 1 0,-26 11 0,46-16 0,0 0 0,0 0 0,1 1 0,-1-1 0,1 1 0,0 0 0,-1 0 0,1 0 0,0 0 0,1 1 0,-1-1 0,1 1 0,-1 0 0,1-1 0,0 1 0,1 0 0,-1 0 0,1 0 0,-2 8 0,0 4 0,1 0 0,1 0 0,0 0 0,2 16 0,0 13 0,-1-41 0,-1-1 0,1 0 0,-1 1 0,1-1 0,-1 0 0,0 0 0,0 1 0,-1-1 0,1 0 0,-1 0 0,1 0 0,-1 0 0,0-1 0,0 1 0,0 0 0,-4 3 0,2-3 0,0 0 0,-1 0 0,1 0 0,0 0 0,-1-1 0,0 0 0,1 0 0,-1 0 0,0-1 0,-7 2 0,4-2 0,0 0 0,0 0 0,0-1 0,0 0 0,0 0 0,0-1 0,0 0 0,0 0 0,0-1 0,0 0 0,0 0 0,1-1 0,-1 0 0,-8-5 0,8 2 0,-1-1 0,1 0 0,0 0 0,0-1 0,1 0 0,-8-12 0,-36-58 0,41 60 0,-10-16 0,1-1 0,2-1 0,2 0 0,1-1 0,2-1 0,1 0 0,3 0 0,0-1 0,3 0 0,-1-66 0,9 241 0,0-26 0,-3 343 0,0-441 0,1-1 0,0 0 0,0 1 0,1-1 0,0 0 0,8 20 0,-8-26 0,0 0 0,1 0 0,0-1 0,-1 1 0,2 0 0,-1-1 0,0 0 0,1 0 0,0 0 0,0 0 0,0 0 0,1-1 0,-1 0 0,1 0 0,-1 0 0,9 3 0,0-1 0,1-1 0,0 0 0,0-1 0,1-1 0,-1 0 0,16 0 0,93-6 0,-63 1 0,684-2 0,-425 7 0,715-2 0,-1001-1 0,0-1 0,56-12 0,63-25 0,9-2 0,-62 24 0,176-6 0,103 24 0,-138 3 0,308-4 0,-540 0 0,1-1 0,-1 1 0,1-1 0,-1 0 0,1-1 0,12-4 0,-18 5 0,0-1 0,1 0 0,-1 1 0,0-1 0,0 0 0,0-1 0,0 1 0,0 0 0,-1-1 0,1 0 0,-1 0 0,0 1 0,1-1 0,-1-1 0,-1 1 0,1 0 0,2-6 0,0-7 0,0 1 0,-1-1 0,-1 0 0,-1-1 0,0 1 0,-1 0 0,-4-30 0,2 11 0,1 27 0,1-1 0,-1 0 0,0 0 0,-1 1 0,-5-15 0,6 20 0,0 0 0,-1 0 0,0 0 0,1 0 0,-1 1 0,0-1 0,-1 0 0,1 1 0,0 0 0,-1 0 0,1-1 0,-1 1 0,0 1 0,0-1 0,0 0 0,0 1 0,0-1 0,-4 0 0,-5-2 0,0 1 0,-1 0 0,0 1 0,0 1 0,-14-1 0,-69 5 0,51 0 0,-762 3 0,490-7 0,-1872 1 0,2184-1 0,7-1 0,16-6 0,-12 6 0,73-27 0,195-77 0,-239 91 0,65-16 0,-86 28 0,0 0 0,1 1 0,-1 1 0,1 0 0,-1 0 0,1 2 0,19 2 0,-17 3 0,-16-6 0,-1 0 0,0 1 0,0-1 0,0 0 0,0 0 0,0 0 0,0 0 0,0 0 0,0 1 0,0-1 0,1 0 0,-1 0 0,0 0 0,0 0 0,0 0 0,0 1 0,0-1 0,0 0 0,0 0 0,0 0 0,0 0 0,0 1 0,0-1 0,0 0 0,0 0 0,0 0 0,0 0 0,-1 1 0,1-1 0,0 0 0,0 0 0,0 0 0,0 0 0,0 0 0,0 1 0,0-1 0,0 0 0,0 0 0,-1 0 0,1 0 0,0 0 0,0 0 0,0 0 0,-1 1 0,-2 0 0,0 1 0,0-1 0,0 1 0,0-1 0,-1 0 0,-6 1 0,-55 6 0,0-2 0,-123-6 0,91-2 0,-87 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5:15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2690 671 24575,'-1'-33'0,"-1"16"0,2 0 0,1 0 0,2-21 0,-2 34 0,-1 1 0,1-1 0,0 0 0,0 1 0,1-1 0,-1 1 0,1-1 0,-1 1 0,1 0 0,0 0 0,1 0 0,-1 0 0,0 0 0,1 0 0,0 0 0,-1 1 0,1-1 0,0 1 0,6-4 0,-4 4 0,0 0 0,-1 0 0,1 0 0,0 1 0,0 0 0,-1 0 0,1 0 0,0 0 0,0 1 0,0 0 0,0 0 0,0 0 0,6 1 0,1 2 0,0 1 0,0 0 0,20 10 0,28 10 0,-28-17 0,1-2 0,-1-1 0,1-1 0,36-2 0,6 1 0,-75-1 0,5-2 0,0 2 0,0-1 0,0 0 0,-1 1 0,1 0 0,0 0 0,-1 1 0,1-1 0,4 3 0,-9-4 0,0 0 0,1 0 0,-1 1 0,0-1 0,0 0 0,0 0 0,0 0 0,0 0 0,0 0 0,0 1 0,0-1 0,0 0 0,0 0 0,0 0 0,0 1 0,0-1 0,0 0 0,0 0 0,0 0 0,0 0 0,0 1 0,0-1 0,0 0 0,0 0 0,0 0 0,0 1 0,0-1 0,0 0 0,0 0 0,0 0 0,0 0 0,0 0 0,-1 1 0,1-1 0,0 0 0,0 0 0,0 0 0,0 0 0,0 0 0,-1 0 0,1 1 0,0-1 0,0 0 0,0 0 0,0 0 0,-1 0 0,1 0 0,0 0 0,0 0 0,-8 5 0,0-1 0,0 0 0,0 0 0,0-1 0,0 1 0,-1-2 0,0 0 0,-9 2 0,-76 6 0,77-9 0,-383 3 0,213-6 0,-860 2 0,1027 0 0,1 0 0,-1-1 0,1-2 0,-1 0 0,1-1 0,0 0 0,0-2 0,-26-11 0,2-2 0,0 2 0,-73-18 0,61 20 0,-54-23 0,104 36 0,0 0 0,0 0 0,0-1 0,1 1 0,-1-1 0,1 0 0,0 0 0,0-1 0,0 1 0,0-1 0,1 0 0,-1 0 0,1 0 0,0-1 0,0 1 0,0-1 0,1 1 0,0-1 0,0 0 0,0 0 0,0 0 0,1 0 0,0 0 0,-1-8 0,-3-42 0,5 46 0,0 0 0,-1 1 0,0-1 0,0 1 0,-1-1 0,0 1 0,0 0 0,-1-1 0,0 1 0,0 0 0,-1 1 0,-6-11 0,-1 6 0,0 0 0,-1 0 0,0 2 0,-1-1 0,0 1 0,0 1 0,-16-7 0,4 2 0,-1 2 0,-1 1 0,-31-9 0,58 19 0,-13-2 0,1-1 0,-1 1 0,0 1 0,-17-1 0,27 3 0,1 0 0,-1 0 0,0 0 0,1 0 0,-1 0 0,0 1 0,1-1 0,-1 1 0,1 0 0,-1 0 0,1 0 0,-1 0 0,1 0 0,0 0 0,-1 1 0,1-1 0,0 1 0,0 0 0,0-1 0,0 1 0,0 0 0,1 0 0,-1 0 0,0 1 0,1-1 0,0 0 0,-1 1 0,0 2 0,-2 6 0,0-1 0,-1 1 0,0-1 0,-9 13 0,10-18 0,-1 0 0,1 0 0,0 0 0,-1-1 0,0 0 0,0 0 0,-1 0 0,1 0 0,-10 3 0,4-2 34,0-1 1,0 0-1,0 0 0,-1-2 0,0 1 0,1-1 0,-1-1 0,0 0 0,-15-2 1,4 0-462,0-2 0,1-1 1,-41-11-1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5:39.4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24561,'0'255'0,"3661"-255"0,-3661-255 0,-3661 255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5:43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 0 24575,'0'6'0,"0"13"0,0 9 0,0 6 0,-6-4 0,-2 0 0,1 0 0,-5-5 0,0 4 0,2 3 0,3 8 0,2 8 0,2 2 0,2-3 0,1-2 0,6-10 0,8-11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5:57.1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0 475 24575,'25'0'0,"-1"0"0,1 2 0,48 10 0,-45-6 0,39 3 0,-41-7 0,-1 2 0,32 8 0,-11 2 0,1-1 0,0-3 0,60 6 0,303-13 0,-213-5 0,1046 2 0,-1237 0 0,5 0 0,0 0 0,0-1 0,0 0 0,20-4 0,-30 4 0,0 1 0,0 0 0,0 0 0,0-1 0,0 1 0,0-1 0,0 1 0,0-1 0,0 1 0,0-1 0,-1 0 0,1 1 0,0-1 0,0 0 0,-1 0 0,1 0 0,0 1 0,-1-1 0,1 0 0,-1 0 0,1 0 0,-1 0 0,1 0 0,0-2 0,-1 2 0,-1-1 0,1 0 0,0 1 0,0-1 0,0 0 0,-1 1 0,1-1 0,-1 0 0,1 1 0,-1-1 0,0 1 0,0-1 0,0 1 0,-1-2 0,-5-6 0,-1 0 0,0 0 0,-15-12 0,20 17 0,-104-79 0,69 57 0,2-3 0,-42-42 0,-66-67 0,123 121 0,-2 0 0,1 2 0,-2 0 0,0 2 0,-31-13 0,40 21 0,-1 0 0,1 1 0,-1 1 0,0 0 0,-18 0 0,-81 4 0,82 1 0,22-2 0,1 1 0,-1 0 0,0 1 0,1 0 0,0 1 0,-1 0 0,1 1 0,-17 8 0,21-9 0,1 1 0,0-1 0,0 1 0,0 0 0,0 0 0,1 1 0,0-1 0,-1 1 0,2 0 0,-1 0 0,0 1 0,1-1 0,0 1 0,1-1 0,-1 1 0,-2 9 0,2 0-455,0 1 0,-2 28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6:02.5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3152 0 24575,'-23'7'0,"0"-1"0,0-1 0,-35 2 0,-76-2 0,79-4 0,-142 4 29,-220 7-222,-635 29-3108,-16-29 3946,1061-12-415,1 0 0,0 0-1,0 1 1,0-1 0,0 1-1,0 1 1,-10 2 0,14-2-181,-1-1 0,1 0 0,0 1 0,0 0 0,0-1 0,0 1 1,0 0-1,0 0 0,0 0 0,1 0 0,-1 0 0,1 0 0,-1 1 1,1-1-1,0 0 0,0 1 0,0-1 0,0 1 0,-1 5 0,-2 15-49,2 0 0,0 0 0,1 0 0,5 44 0,-2-21 0,2 361 0,-4-397 0,0-4 0,-1 1 0,1-1 0,0 1 0,1-1 0,-1 1 0,1-1 0,1 1 0,-1-1 0,1 0 0,0 0 0,0 0 0,1 0 0,0 0 0,0 0 0,5 5 0,0-2 0,0-1 0,1 0 0,0 0 0,0-1 0,1 0 0,0-1 0,1 0 0,-1 0 0,1-1 0,0-1 0,0 0 0,1 0 0,-1-1 0,1-1 0,13 2 0,21 0 0,1-2 0,74-6 0,-46 1 0,904 0 0,-529 5 0,2337-2 0,-2786 0 0,12 0 0,0 0 0,0-1 0,0 0 0,19-5 0,-28 5 0,0-1 0,0 1 0,0-1 0,0 0 0,-1 0 0,1 0 0,-1-1 0,1 1 0,-1-1 0,0 0 0,1 0 0,-2 0 0,1 0 0,0 0 0,-1-1 0,1 1 0,-1-1 0,3-5 0,0-6 0,0 0 0,-1-1 0,-1 1 0,0-1 0,-1 0 0,-1 0 0,0 0 0,-2-16 0,1 11 0,0 1 0,2 0 0,0-1 0,7-27 0,-5 34 0,10-30 0,-3 0 0,12-84 0,-21 106 0,1-6 0,-2-36 0,-1 58 0,0 0 0,-1 0 0,0-1 0,0 1 0,0 0 0,-1 0 0,0 0 0,0 0 0,-1 0 0,1 1 0,-6-9 0,5 10 0,-1 1 0,1 0 0,-1 0 0,1 0 0,-1 1 0,0-1 0,0 1 0,0 0 0,0 0 0,-1 0 0,1 1 0,0-1 0,-1 1 0,1 0 0,-1 0 0,-4 0 0,-12 0 0,1 0 0,-27 2 0,22 0 0,-1452 9 0,925-12 0,458 1 0,-111 3 0,91 13 0,-10 1 0,-35 1 0,-6 0 0,130-16 0,-3 0 0,-70 11 0,-111 21 0,147-22 0,50-9 0,1 1 0,0 0 0,0 2 0,0 1 0,0 0 0,-38 19 0,-45 39 0,-40 23 0,135-82 0,0 0 0,1 0 0,0 1 0,0 0 0,0 0 0,0 1 0,1 0 0,0 0 0,1 1 0,0 0 0,-7 10 0,10-12 0,1 0 0,-1 0 0,1 0 0,0 0 0,0 1 0,1-1 0,-1 0 0,2 1 0,-1-1 0,1 1 0,0-1 0,0 1 0,0-1 0,1 1 0,0-1 0,0 0 0,1 1 0,3 7 0,-2-4 0,1-1 0,0 0 0,1 0 0,0 0 0,0-1 0,1 0 0,0 0 0,0 0 0,1-1 0,0 1 0,0-2 0,1 1 0,0-1 0,0 0 0,1-1 0,-1 0 0,1 0 0,0-1 0,0 0 0,1 0 0,18 3 0,19 1-1365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6:17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24552,'342'720'0,"3710"-720"0,-4393-720 0,-3712 720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5:46:23.1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703 71 24466,'-702'-68'0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63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7.xml"/><Relationship Id="rId3" Type="http://schemas.openxmlformats.org/officeDocument/2006/relationships/image" Target="../media/image9.png"/><Relationship Id="rId7" Type="http://schemas.openxmlformats.org/officeDocument/2006/relationships/customXml" Target="../ink/ink4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customXml" Target="../ink/ink6.xm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customXml" Target="../ink/ink5.xml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14.xml"/><Relationship Id="rId3" Type="http://schemas.openxmlformats.org/officeDocument/2006/relationships/image" Target="../media/image20.png"/><Relationship Id="rId7" Type="http://schemas.openxmlformats.org/officeDocument/2006/relationships/customXml" Target="../ink/ink11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customXml" Target="../ink/ink13.xml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customXml" Target="../ink/ink12.xml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customXml" Target="../ink/ink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.xm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customXml" Target="../ink/ink17.xml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Healthcare Cost Analysis and Prediction: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497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 healthcare spending reached $4.5 trillion in 2023, accounting for 17.3% of the GDP.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goal is to understand cost drivers and predict future expenses to inform effective policy decisions.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focus areas include data sources, methodologies, challenges, and opportunities in healthcare cost management.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62B39E3-D9C4-4079-B305-790A24BAD580}"/>
                  </a:ext>
                </a:extLst>
              </p14:cNvPr>
              <p14:cNvContentPartPr/>
              <p14:nvPr/>
            </p14:nvContentPartPr>
            <p14:xfrm>
              <a:off x="13077815" y="7830284"/>
              <a:ext cx="1502280" cy="147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62B39E3-D9C4-4079-B305-790A24BAD5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24175" y="7722644"/>
                <a:ext cx="160992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556D60-AEB3-CB18-2715-3DA83C3F47AD}"/>
                  </a:ext>
                </a:extLst>
              </p14:cNvPr>
              <p14:cNvContentPartPr/>
              <p14:nvPr/>
            </p14:nvContentPartPr>
            <p14:xfrm>
              <a:off x="12931655" y="7707524"/>
              <a:ext cx="1667160" cy="321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556D60-AEB3-CB18-2715-3DA83C3F47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9015" y="7644524"/>
                <a:ext cx="179280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C29871-7F17-89D4-FBEC-329D79532AFC}"/>
                  </a:ext>
                </a:extLst>
              </p14:cNvPr>
              <p14:cNvContentPartPr/>
              <p14:nvPr/>
            </p14:nvContentPartPr>
            <p14:xfrm>
              <a:off x="13265375" y="7891484"/>
              <a:ext cx="1175400" cy="241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C29871-7F17-89D4-FBEC-329D79532A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02735" y="7828844"/>
                <a:ext cx="1301040" cy="36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54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Sources for Healthcare Cost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2317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57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Claims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4802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Medicare, Medicaid, and private insurers provide claims data, with 89% of claims now electronic.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52317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5760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Electronic Health Records (EHRs)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60235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EHRs offer detailed patient-level data for comprehensive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6088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95317"/>
            <a:ext cx="5954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National Health Expenditure Accounts (NHEA)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8573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NHEA provides aggregate spending data categorized by service type.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7382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Surveys like MEPS and NHIS complement these sources, offering insights into medical expenditures and health behaviors.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06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Methodologies for Cost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734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73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Descriptive Statistics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6391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trends in spending, service utilization, and pricing dynamics.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734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173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Regression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66391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Pinpoint factors that significantly drive healthcare costs.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345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34583"/>
            <a:ext cx="34211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Cost-Effectiveness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250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Compare the financial and health outcomes of various interventions.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430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models can predict costs for high-risk patients, improving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61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Drivers of Healthcare Costs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3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4761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Aging Population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238030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increasing proportion of older adults (17.3% in 2023) drives up healthcare demands.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53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4761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Chronic Diseases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238030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Chronic conditions account for 90% of overall healthcare expenditures.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53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4761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 Advancements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592360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New technologies contribute to increased costs but also better outcomes.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3076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Administrative overhead and rising prescription drug costs further exacerbate the financial burden.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D02B5D5-E8AD-3E3F-1FF3-108A36CB7F79}"/>
                  </a:ext>
                </a:extLst>
              </p14:cNvPr>
              <p14:cNvContentPartPr/>
              <p14:nvPr/>
            </p14:nvContentPartPr>
            <p14:xfrm>
              <a:off x="13041370" y="7898141"/>
              <a:ext cx="1318490" cy="92526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D02B5D5-E8AD-3E3F-1FF3-108A36CB7F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78362" y="7835497"/>
                <a:ext cx="1444146" cy="218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2EC3061-D317-19EE-1130-33633E5AB2BD}"/>
                  </a:ext>
                </a:extLst>
              </p14:cNvPr>
              <p14:cNvContentPartPr/>
              <p14:nvPr/>
            </p14:nvContentPartPr>
            <p14:xfrm>
              <a:off x="12944615" y="7760084"/>
              <a:ext cx="25920" cy="199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2EC3061-D317-19EE-1130-33633E5AB2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81975" y="7697084"/>
                <a:ext cx="1515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CA5E069-FAFD-7258-2EBD-FFFE1CD07158}"/>
                  </a:ext>
                </a:extLst>
              </p14:cNvPr>
              <p14:cNvContentPartPr/>
              <p14:nvPr/>
            </p14:nvContentPartPr>
            <p14:xfrm>
              <a:off x="13282655" y="7697444"/>
              <a:ext cx="917280" cy="208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CA5E069-FAFD-7258-2EBD-FFFE1CD071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19655" y="7634444"/>
                <a:ext cx="10429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AD3730C-67C1-EE83-CA69-15F1BE1FCD90}"/>
                  </a:ext>
                </a:extLst>
              </p14:cNvPr>
              <p14:cNvContentPartPr/>
              <p14:nvPr/>
            </p14:nvContentPartPr>
            <p14:xfrm>
              <a:off x="12677495" y="7796084"/>
              <a:ext cx="1786680" cy="352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AD3730C-67C1-EE83-CA69-15F1BE1FCD9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14495" y="7733084"/>
                <a:ext cx="1912320" cy="47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8051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Modeling Techniques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 Series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ARIMA and Exponential Smoothing forecast future costs, with accuracy typically within 5%.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forests and neural networks can boost accuracy by 10-15%.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Risk adjustment is essential to accurately account for individual patient characteristics.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ADD6CE-6339-670B-E4D3-CF277934AAAC}"/>
                  </a:ext>
                </a:extLst>
              </p14:cNvPr>
              <p14:cNvContentPartPr/>
              <p14:nvPr/>
            </p14:nvContentPartPr>
            <p14:xfrm rot="-1">
              <a:off x="12916262" y="7813041"/>
              <a:ext cx="1582386" cy="259846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ADD6CE-6339-670B-E4D3-CF277934AA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">
                <a:off x="12853255" y="7750332"/>
                <a:ext cx="1708041" cy="385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1BEC37-5D94-067F-0263-E4C78F39744B}"/>
                  </a:ext>
                </a:extLst>
              </p14:cNvPr>
              <p14:cNvContentPartPr/>
              <p14:nvPr/>
            </p14:nvContentPartPr>
            <p14:xfrm>
              <a:off x="13041815" y="7928564"/>
              <a:ext cx="253080" cy="24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1BEC37-5D94-067F-0263-E4C78F3974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79175" y="7865924"/>
                <a:ext cx="3787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2B70F36-8025-5EB3-449D-26228A48568F}"/>
                  </a:ext>
                </a:extLst>
              </p14:cNvPr>
              <p14:cNvContentPartPr/>
              <p14:nvPr/>
            </p14:nvContentPartPr>
            <p14:xfrm>
              <a:off x="13370495" y="7830644"/>
              <a:ext cx="1218600" cy="160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2B70F36-8025-5EB3-449D-26228A4856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07855" y="7767644"/>
                <a:ext cx="1344240" cy="28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in Healthcare Cost Prediction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98" y="2340293"/>
            <a:ext cx="1114425" cy="13374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5250" y="256317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Availability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15250" y="3045143"/>
            <a:ext cx="613505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Incomplete and inconsistent data limit prediction accuracy.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498" y="3677722"/>
            <a:ext cx="1114425" cy="16409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5250" y="3900607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Complexity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15250" y="4382572"/>
            <a:ext cx="613505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Balancing model accuracy with interpretability poses a challenge.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498" y="5318641"/>
            <a:ext cx="1114425" cy="13374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5250" y="554152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Regulatory Changes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15250" y="6023491"/>
            <a:ext cx="613505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Policy changes can significantly impact healthcare costs.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66498" y="6906816"/>
            <a:ext cx="75838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External factors like economic shifts and public health crises add further uncertainty.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D95B32E-ED86-2DD9-2B2A-D165FCAEF977}"/>
                  </a:ext>
                </a:extLst>
              </p14:cNvPr>
              <p14:cNvContentPartPr/>
              <p14:nvPr/>
            </p14:nvContentPartPr>
            <p14:xfrm>
              <a:off x="12599735" y="7867724"/>
              <a:ext cx="1982520" cy="230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D95B32E-ED86-2DD9-2B2A-D165FCAE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36735" y="7804724"/>
                <a:ext cx="21081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1AA5DA-AEB3-5949-0FBD-77ED410CA533}"/>
                  </a:ext>
                </a:extLst>
              </p14:cNvPr>
              <p14:cNvContentPartPr/>
              <p14:nvPr/>
            </p14:nvContentPartPr>
            <p14:xfrm>
              <a:off x="14389655" y="8085164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1AA5DA-AEB3-5949-0FBD-77ED410CA5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27015" y="802252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47EDFBB-2F4D-5138-15B9-A43B6E526091}"/>
                  </a:ext>
                </a:extLst>
              </p14:cNvPr>
              <p14:cNvContentPartPr/>
              <p14:nvPr/>
            </p14:nvContentPartPr>
            <p14:xfrm>
              <a:off x="12873335" y="7868444"/>
              <a:ext cx="1071360" cy="156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47EDFBB-2F4D-5138-15B9-A43B6E52609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10695" y="7805444"/>
                <a:ext cx="11970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57A1110-957D-52CD-7BB2-A3992724ECC4}"/>
                  </a:ext>
                </a:extLst>
              </p14:cNvPr>
              <p14:cNvContentPartPr/>
              <p14:nvPr/>
            </p14:nvContentPartPr>
            <p14:xfrm>
              <a:off x="12514775" y="7843964"/>
              <a:ext cx="2198160" cy="557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57A1110-957D-52CD-7BB2-A3992724ECC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52135" y="7780964"/>
                <a:ext cx="2323800" cy="68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8338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Opportunities for Cost Reduction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215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Value-Based Care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2151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Quality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318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Telehealth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3189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Remote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975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Preventive Care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9757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Wellness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Transparency in pricing can empower consumers, fostering competition among providers.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69DCF6F-BCB8-3A44-7C1D-61AC3ECA2E47}"/>
                  </a:ext>
                </a:extLst>
              </p14:cNvPr>
              <p14:cNvContentPartPr/>
              <p14:nvPr/>
            </p14:nvContentPartPr>
            <p14:xfrm>
              <a:off x="12875855" y="7791044"/>
              <a:ext cx="1494360" cy="233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69DCF6F-BCB8-3A44-7C1D-61AC3ECA2E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13215" y="7728404"/>
                <a:ext cx="16200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F15BB3C-7FA4-72AC-0CBA-0BA9A26898A9}"/>
                  </a:ext>
                </a:extLst>
              </p14:cNvPr>
              <p14:cNvContentPartPr/>
              <p14:nvPr/>
            </p14:nvContentPartPr>
            <p14:xfrm>
              <a:off x="13030295" y="7835324"/>
              <a:ext cx="1419840" cy="238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F15BB3C-7FA4-72AC-0CBA-0BA9A26898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67295" y="7772324"/>
                <a:ext cx="15454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DCB7DE4-29D5-5C1E-FA86-D0FB649A4FB3}"/>
                  </a:ext>
                </a:extLst>
              </p14:cNvPr>
              <p14:cNvContentPartPr/>
              <p14:nvPr/>
            </p14:nvContentPartPr>
            <p14:xfrm>
              <a:off x="13017695" y="7928564"/>
              <a:ext cx="1383840" cy="144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DCB7DE4-29D5-5C1E-FA86-D0FB649A4F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55055" y="7865564"/>
                <a:ext cx="15094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A15A918-8410-7302-38FA-397C3DDD2D6A}"/>
                  </a:ext>
                </a:extLst>
              </p14:cNvPr>
              <p14:cNvContentPartPr/>
              <p14:nvPr/>
            </p14:nvContentPartPr>
            <p14:xfrm>
              <a:off x="14401175" y="7928564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A15A918-8410-7302-38FA-397C3DDD2D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38535" y="786556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878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Conclusion: The Future of Healthcare Cost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216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11207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Essential for informed decision-making.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6216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54078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611207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proactive interventions.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6216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7249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611207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Payers, providers, and policymakers must align.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93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Continuous monitoring and evaluation are crucial for a sustainable and affordable healthcare system.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8F5B31-B234-CAA8-54B5-06D5D250768D}"/>
                  </a:ext>
                </a:extLst>
              </p14:cNvPr>
              <p14:cNvContentPartPr/>
              <p14:nvPr/>
            </p14:nvContentPartPr>
            <p14:xfrm>
              <a:off x="12929495" y="7662524"/>
              <a:ext cx="2064960" cy="435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8F5B31-B234-CAA8-54B5-06D5D25076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6855" y="7599524"/>
                <a:ext cx="2190600" cy="56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429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Lato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chinmayee reddy</cp:lastModifiedBy>
  <cp:revision>2</cp:revision>
  <dcterms:created xsi:type="dcterms:W3CDTF">2025-04-23T15:43:43Z</dcterms:created>
  <dcterms:modified xsi:type="dcterms:W3CDTF">2025-04-23T15:47:54Z</dcterms:modified>
</cp:coreProperties>
</file>